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3" r:id="rId6"/>
    <p:sldId id="270" r:id="rId7"/>
    <p:sldId id="271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94660"/>
  </p:normalViewPr>
  <p:slideViewPr>
    <p:cSldViewPr snapToGrid="0">
      <p:cViewPr varScale="1">
        <p:scale>
          <a:sx n="75" d="100"/>
          <a:sy n="75" d="100"/>
        </p:scale>
        <p:origin x="3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3BE0A5-5F1D-4E33-8D48-234895B4CD2C}" type="datetimeFigureOut">
              <a:rPr kumimoji="1" lang="ja-JP" altLang="en-US" smtClean="0"/>
              <a:t>2021/5/14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97A00-AAC2-4E46-A347-83BA41FA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31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9641D2-11F5-4C8D-8D96-B73EC39F7F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>
                <a:ea typeface="AR P丸ゴシック体M" panose="020B0600010101010101" pitchFamily="50" charset="-128"/>
              </a:rPr>
              <a:t>Ｌｉｋｏのホームページレッスン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A70FA7D-EE7F-4B37-B53D-B44B9E9F17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ブログの書き方　</a:t>
            </a:r>
            <a:r>
              <a:rPr kumimoji="1" lang="en-US" altLang="ja-JP" dirty="0"/>
              <a:t>VOL.1</a:t>
            </a:r>
            <a:endParaRPr kumimoji="1" lang="ja-JP" altLang="en-US" dirty="0"/>
          </a:p>
        </p:txBody>
      </p:sp>
      <p:pic>
        <p:nvPicPr>
          <p:cNvPr id="4" name="図 3" descr="物体 が含まれている画像&#10;&#10;自動的に生成された説明">
            <a:extLst>
              <a:ext uri="{FF2B5EF4-FFF2-40B4-BE49-F238E27FC236}">
                <a16:creationId xmlns:a16="http://schemas.microsoft.com/office/drawing/2014/main" id="{435000BD-3E04-4D07-B00A-70E7929BD2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479" y="6393520"/>
            <a:ext cx="1020837" cy="46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485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661363-D26A-412D-AAD8-F4594E095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Wordpress</a:t>
            </a:r>
            <a:r>
              <a:rPr kumimoji="1" lang="ja-JP" altLang="en-US" dirty="0"/>
              <a:t>　</a:t>
            </a:r>
            <a:r>
              <a:rPr kumimoji="1" lang="en-US" altLang="ja-JP" dirty="0"/>
              <a:t>Gutenberg</a:t>
            </a:r>
            <a:r>
              <a:rPr kumimoji="1" lang="ja-JP" altLang="en-US" dirty="0"/>
              <a:t>の使い方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B9B468-8EE1-414B-9842-505962C3C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344037" cy="3450613"/>
          </a:xfrm>
        </p:spPr>
        <p:txBody>
          <a:bodyPr>
            <a:normAutofit/>
          </a:bodyPr>
          <a:lstStyle/>
          <a:p>
            <a:r>
              <a:rPr kumimoji="1" lang="en-US" altLang="ja-JP" dirty="0" err="1"/>
              <a:t>Wordpress</a:t>
            </a:r>
            <a:r>
              <a:rPr kumimoji="1" lang="ja-JP" altLang="en-US" dirty="0"/>
              <a:t>　</a:t>
            </a:r>
            <a:r>
              <a:rPr kumimoji="1" lang="en-US" altLang="ja-JP" dirty="0"/>
              <a:t>Gutenberg</a:t>
            </a:r>
            <a:r>
              <a:rPr kumimoji="1" lang="ja-JP" altLang="en-US" dirty="0"/>
              <a:t>（グーテンベルク）</a:t>
            </a:r>
            <a:br>
              <a:rPr kumimoji="1" lang="en-US" altLang="ja-JP" dirty="0"/>
            </a:br>
            <a:r>
              <a:rPr kumimoji="1" lang="en-US" altLang="ja-JP" dirty="0" err="1"/>
              <a:t>Wordpress</a:t>
            </a:r>
            <a:r>
              <a:rPr kumimoji="1" lang="ja-JP" altLang="en-US" dirty="0"/>
              <a:t>　</a:t>
            </a:r>
            <a:r>
              <a:rPr kumimoji="1" lang="en-US" altLang="ja-JP" dirty="0"/>
              <a:t>5.0</a:t>
            </a:r>
            <a:r>
              <a:rPr kumimoji="1" lang="ja-JP" altLang="en-US" dirty="0"/>
              <a:t>以上　</a:t>
            </a:r>
            <a:br>
              <a:rPr kumimoji="1" lang="en-US" altLang="ja-JP" dirty="0"/>
            </a:br>
            <a:r>
              <a:rPr kumimoji="1" lang="ja-JP" altLang="en-US" dirty="0"/>
              <a:t>以前は、</a:t>
            </a:r>
            <a:r>
              <a:rPr kumimoji="1" lang="en-US" altLang="ja-JP" dirty="0"/>
              <a:t>Classic</a:t>
            </a:r>
            <a:r>
              <a:rPr kumimoji="1" lang="ja-JP" altLang="en-US" dirty="0"/>
              <a:t>　</a:t>
            </a:r>
            <a:r>
              <a:rPr kumimoji="1" lang="en-US" altLang="ja-JP" dirty="0"/>
              <a:t>Editor</a:t>
            </a:r>
            <a:r>
              <a:rPr kumimoji="1" lang="ja-JP" altLang="en-US" dirty="0"/>
              <a:t>　</a:t>
            </a:r>
            <a:r>
              <a:rPr kumimoji="1" lang="en-US" altLang="ja-JP" dirty="0"/>
              <a:t>2021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  <a:r>
              <a:rPr kumimoji="1" lang="en-US" altLang="ja-JP" dirty="0"/>
              <a:t>31</a:t>
            </a:r>
            <a:r>
              <a:rPr kumimoji="1" lang="ja-JP" altLang="en-US" dirty="0"/>
              <a:t>日サポート終了</a:t>
            </a:r>
            <a:br>
              <a:rPr kumimoji="1" lang="en-US" altLang="ja-JP" dirty="0"/>
            </a:br>
            <a:br>
              <a:rPr kumimoji="1" lang="en-US" altLang="ja-JP" dirty="0"/>
            </a:br>
            <a:endParaRPr kumimoji="1" lang="en-US" altLang="ja-JP" dirty="0"/>
          </a:p>
          <a:p>
            <a:r>
              <a:rPr lang="ja-JP" altLang="en-US" dirty="0"/>
              <a:t>どうしても</a:t>
            </a:r>
            <a:r>
              <a:rPr lang="en-US" altLang="ja-JP" dirty="0"/>
              <a:t>Classic</a:t>
            </a:r>
            <a:r>
              <a:rPr lang="ja-JP" altLang="en-US" dirty="0"/>
              <a:t>　</a:t>
            </a:r>
            <a:r>
              <a:rPr lang="en-US" altLang="ja-JP" dirty="0"/>
              <a:t>Editor</a:t>
            </a:r>
            <a:r>
              <a:rPr lang="ja-JP" altLang="en-US" dirty="0"/>
              <a:t>を使いたい場合は、プラグイン使用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2793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72577E-092E-4D28-B557-2C38EF530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Blog</a:t>
            </a:r>
            <a:r>
              <a:rPr kumimoji="1" lang="ja-JP" altLang="en-US" dirty="0"/>
              <a:t>の書き方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E1F428-F219-43BC-A931-94B6D4BCF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b="1" dirty="0"/>
              <a:t>ブログの目的は</a:t>
            </a:r>
            <a:r>
              <a:rPr kumimoji="1" lang="ja-JP" altLang="en-US" dirty="0"/>
              <a:t>？</a:t>
            </a:r>
            <a:endParaRPr kumimoji="1"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エモーショナルライティング　→ブログアフェリエイト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ロジカルライティング　→サイトアフェリエイト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10" name="図 9" descr="物体 が含まれている画像&#10;&#10;自動的に生成された説明">
            <a:extLst>
              <a:ext uri="{FF2B5EF4-FFF2-40B4-BE49-F238E27FC236}">
                <a16:creationId xmlns:a16="http://schemas.microsoft.com/office/drawing/2014/main" id="{D7E30398-C9F8-4FE6-BDF0-F3C0FCD41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479" y="6393520"/>
            <a:ext cx="1020837" cy="46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17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7C7192-162B-495D-AB68-12F5849FD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書き方のコツ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F8F0BF-6963-4B31-9ADF-F9005561A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ターゲットを決める</a:t>
            </a:r>
            <a:endParaRPr lang="en-US" altLang="ja-JP" dirty="0"/>
          </a:p>
          <a:p>
            <a:r>
              <a:rPr lang="ja-JP" altLang="en-US" dirty="0"/>
              <a:t>誰でも分かる文章</a:t>
            </a:r>
            <a:endParaRPr lang="en-US" altLang="ja-JP" dirty="0"/>
          </a:p>
          <a:p>
            <a:r>
              <a:rPr kumimoji="1" lang="ja-JP" altLang="en-US" dirty="0"/>
              <a:t>リード文が重要</a:t>
            </a:r>
            <a:endParaRPr kumimoji="1" lang="en-US" altLang="ja-JP" dirty="0"/>
          </a:p>
          <a:p>
            <a:r>
              <a:rPr lang="ja-JP" altLang="en-US" dirty="0"/>
              <a:t>小説のように書かない</a:t>
            </a:r>
            <a:endParaRPr lang="en-US" altLang="ja-JP" dirty="0"/>
          </a:p>
          <a:p>
            <a:r>
              <a:rPr kumimoji="1" lang="ja-JP" altLang="en-US" dirty="0"/>
              <a:t>最後にまとめを書く</a:t>
            </a:r>
            <a:endParaRPr kumimoji="1" lang="en-US" altLang="ja-JP" dirty="0"/>
          </a:p>
          <a:p>
            <a:r>
              <a:rPr lang="ja-JP" altLang="en-US" dirty="0"/>
              <a:t>デメリット・マイナス点を書く　</a:t>
            </a:r>
            <a:endParaRPr kumimoji="1" lang="ja-JP" altLang="en-US" dirty="0"/>
          </a:p>
        </p:txBody>
      </p:sp>
      <p:pic>
        <p:nvPicPr>
          <p:cNvPr id="4" name="図 3" descr="物体 が含まれている画像&#10;&#10;自動的に生成された説明">
            <a:extLst>
              <a:ext uri="{FF2B5EF4-FFF2-40B4-BE49-F238E27FC236}">
                <a16:creationId xmlns:a16="http://schemas.microsoft.com/office/drawing/2014/main" id="{04A196CD-1D9D-4453-9725-D536DB0F6D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479" y="6393520"/>
            <a:ext cx="1020837" cy="46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82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8DF474-CCCB-451C-94EF-D9CA416CA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ターゲットを決める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B323AE-E57E-4E15-8C3B-D0DC1575D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156561" cy="345061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ブログは誰に向けて書くのか</a:t>
            </a:r>
            <a:br>
              <a:rPr kumimoji="1" lang="en-US" altLang="ja-JP" dirty="0"/>
            </a:br>
            <a:r>
              <a:rPr kumimoji="1" lang="ja-JP" altLang="en-US" dirty="0"/>
              <a:t>主婦向け？　生徒さん向け？　新しい集客？</a:t>
            </a:r>
            <a:br>
              <a:rPr kumimoji="1" lang="en-US" altLang="ja-JP" dirty="0"/>
            </a:br>
            <a:r>
              <a:rPr kumimoji="1" lang="ja-JP" altLang="en-US" dirty="0"/>
              <a:t>ターゲット層を決めておく！！</a:t>
            </a:r>
            <a:endParaRPr kumimoji="1" lang="en-US" altLang="ja-JP" dirty="0"/>
          </a:p>
          <a:p>
            <a:r>
              <a:rPr lang="ja-JP" altLang="en-US" dirty="0"/>
              <a:t>ターゲット層がどんな問題を抱えているのか。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/>
              <a:t>Yahoo</a:t>
            </a:r>
            <a:r>
              <a:rPr kumimoji="1" lang="ja-JP" altLang="en-US" dirty="0"/>
              <a:t>！知恵袋で調べてみる</a:t>
            </a:r>
            <a:endParaRPr kumimoji="1" lang="en-US" altLang="ja-JP" dirty="0"/>
          </a:p>
          <a:p>
            <a:r>
              <a:rPr kumimoji="1" lang="ja-JP" altLang="en-US" dirty="0"/>
              <a:t>ターゲット層の問題解決するようなブログを書く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</a:p>
        </p:txBody>
      </p:sp>
      <p:pic>
        <p:nvPicPr>
          <p:cNvPr id="6" name="図 5" descr="物体 が含まれている画像&#10;&#10;自動的に生成された説明">
            <a:extLst>
              <a:ext uri="{FF2B5EF4-FFF2-40B4-BE49-F238E27FC236}">
                <a16:creationId xmlns:a16="http://schemas.microsoft.com/office/drawing/2014/main" id="{01302B34-8527-498D-9F02-94268957FD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479" y="6393520"/>
            <a:ext cx="1020837" cy="46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139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D0D770-8F42-4098-A580-98122593B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誰でも分かる文章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E11CF3-CD73-43CC-BAC1-3E473CFF2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専門用語を使わない！</a:t>
            </a:r>
            <a:endParaRPr kumimoji="1" lang="en-US" altLang="ja-JP" dirty="0"/>
          </a:p>
          <a:p>
            <a:r>
              <a:rPr lang="ja-JP" altLang="en-US" dirty="0"/>
              <a:t>カタカナの専門用語は分かりづらい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→分からない言葉を調べるのに違うページに行ってしまう。面倒。</a:t>
            </a:r>
            <a:endParaRPr kumimoji="1" lang="en-US" altLang="ja-JP" dirty="0"/>
          </a:p>
          <a:p>
            <a:r>
              <a:rPr lang="ja-JP" altLang="en-US" dirty="0"/>
              <a:t>読みたくなくなる</a:t>
            </a:r>
            <a:endParaRPr kumimoji="1" lang="ja-JP" altLang="en-US" dirty="0"/>
          </a:p>
        </p:txBody>
      </p:sp>
      <p:pic>
        <p:nvPicPr>
          <p:cNvPr id="4" name="図 3" descr="物体 が含まれている画像&#10;&#10;自動的に生成された説明">
            <a:extLst>
              <a:ext uri="{FF2B5EF4-FFF2-40B4-BE49-F238E27FC236}">
                <a16:creationId xmlns:a16="http://schemas.microsoft.com/office/drawing/2014/main" id="{CA54BA67-2B1F-48F1-BDD8-E25115DF7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0479" y="6393520"/>
            <a:ext cx="1020837" cy="46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21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661363-D26A-412D-AAD8-F4594E095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リード文が重要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B9B468-8EE1-414B-9842-505962C3C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344037" cy="345061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ＳＥＯ意識→滞在率</a:t>
            </a:r>
            <a:br>
              <a:rPr kumimoji="1" lang="en-US" altLang="ja-JP" dirty="0"/>
            </a:br>
            <a:r>
              <a:rPr kumimoji="1" lang="ja-JP" altLang="en-US" dirty="0"/>
              <a:t>リード文がつまらないとページを離れてしまう</a:t>
            </a:r>
            <a:br>
              <a:rPr kumimoji="1" lang="en-US" altLang="ja-JP" dirty="0"/>
            </a:br>
            <a:r>
              <a:rPr kumimoji="1" lang="ja-JP" altLang="en-US" dirty="0"/>
              <a:t>興味がないと先に読み進めない</a:t>
            </a:r>
            <a:endParaRPr kumimoji="1" lang="en-US" altLang="ja-JP" dirty="0"/>
          </a:p>
          <a:p>
            <a:r>
              <a:rPr lang="ja-JP" altLang="en-US" sz="1400" dirty="0"/>
              <a:t>離脱率</a:t>
            </a:r>
            <a:br>
              <a:rPr lang="en-US" altLang="ja-JP" sz="1400" dirty="0"/>
            </a:br>
            <a:r>
              <a:rPr lang="ja-JP" altLang="en-US" sz="1400" dirty="0"/>
              <a:t>いろいろなページを見てから離れてしまう。</a:t>
            </a:r>
            <a:r>
              <a:rPr lang="ja-JP" altLang="en-US" sz="1400" b="0" i="0" dirty="0">
                <a:effectLst/>
                <a:latin typeface="arial" panose="020B0604020202020204" pitchFamily="34" charset="0"/>
              </a:rPr>
              <a:t>どこのページで離脱したのかを示した割合です。</a:t>
            </a:r>
            <a:endParaRPr lang="en-US" altLang="ja-JP" sz="1400" dirty="0"/>
          </a:p>
          <a:p>
            <a:r>
              <a:rPr kumimoji="1" lang="ja-JP" altLang="en-US" sz="1400" dirty="0"/>
              <a:t>直帰率←</a:t>
            </a:r>
            <a:r>
              <a:rPr lang="ja-JP" altLang="en-US" b="0" i="0" dirty="0">
                <a:effectLst/>
                <a:latin typeface="arial" panose="020B0604020202020204" pitchFamily="34" charset="0"/>
              </a:rPr>
              <a:t>ユーザーの満足度を測る指標としてよく扱われる</a:t>
            </a:r>
            <a:br>
              <a:rPr kumimoji="1" lang="en-US" altLang="ja-JP" sz="1400" dirty="0"/>
            </a:br>
            <a:r>
              <a:rPr lang="ja-JP" altLang="en-US" sz="1400" b="0" i="0" dirty="0">
                <a:effectLst/>
                <a:latin typeface="arial" panose="020B0604020202020204" pitchFamily="34" charset="0"/>
              </a:rPr>
              <a:t>サイト内で</a:t>
            </a:r>
            <a:r>
              <a:rPr lang="en-US" altLang="ja-JP" sz="1400" b="0" i="0" dirty="0">
                <a:effectLst/>
                <a:latin typeface="arial" panose="020B0604020202020204" pitchFamily="34" charset="0"/>
              </a:rPr>
              <a:t>1</a:t>
            </a:r>
            <a:r>
              <a:rPr lang="ja-JP" altLang="en-US" sz="1400" b="0" i="0" dirty="0">
                <a:effectLst/>
                <a:latin typeface="arial" panose="020B0604020202020204" pitchFamily="34" charset="0"/>
              </a:rPr>
              <a:t>ページしか見ずにそのままサイトから出る、というユーザーの行動の割合</a:t>
            </a:r>
            <a:br>
              <a:rPr lang="en-US" altLang="ja-JP" sz="1400" b="0" i="0" dirty="0">
                <a:effectLst/>
                <a:latin typeface="arial" panose="020B0604020202020204" pitchFamily="34" charset="0"/>
              </a:rPr>
            </a:br>
            <a:endParaRPr lang="en-US" altLang="ja-JP" sz="1400" b="0" i="0" dirty="0">
              <a:effectLst/>
              <a:latin typeface="arial" panose="020B0604020202020204" pitchFamily="34" charset="0"/>
            </a:endParaRPr>
          </a:p>
          <a:p>
            <a:r>
              <a:rPr kumimoji="1" lang="ja-JP" altLang="en-US" b="1" dirty="0">
                <a:latin typeface="arial" panose="020B0604020202020204" pitchFamily="34" charset="0"/>
              </a:rPr>
              <a:t>共感　疑問　驚き　を与えられる文章を冒頭に書いて、読者の心をつかむ</a:t>
            </a:r>
            <a:endParaRPr kumimoji="1" lang="en-US" altLang="ja-JP" b="1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5060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661363-D26A-412D-AAD8-F4594E095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小説のように書かない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B9B468-8EE1-414B-9842-505962C3C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344037" cy="345061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起承転結で書く必要はない　</a:t>
            </a:r>
            <a:r>
              <a:rPr kumimoji="1" lang="en-US" altLang="ja-JP" dirty="0"/>
              <a:t>WEB</a:t>
            </a:r>
            <a:r>
              <a:rPr kumimoji="1" lang="ja-JP" altLang="en-US" dirty="0"/>
              <a:t>ではうけない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上位表示されるには滞在率が重要</a:t>
            </a:r>
            <a:endParaRPr lang="en-US" altLang="ja-JP" dirty="0"/>
          </a:p>
          <a:p>
            <a:r>
              <a:rPr kumimoji="1" lang="ja-JP" altLang="en-US" dirty="0"/>
              <a:t>結論が最下部だと読者は待てずに離れてしまう</a:t>
            </a:r>
            <a:br>
              <a:rPr kumimoji="1" lang="en-US" altLang="ja-JP" dirty="0"/>
            </a:br>
            <a:r>
              <a:rPr kumimoji="1" lang="ja-JP" altLang="en-US" dirty="0"/>
              <a:t>読者は、何かを知りたいからブログを読む　→なかなか知りたいことが分からない　</a:t>
            </a:r>
            <a:r>
              <a:rPr kumimoji="1" lang="en-US" altLang="ja-JP" dirty="0"/>
              <a:t>×</a:t>
            </a:r>
          </a:p>
          <a:p>
            <a:r>
              <a:rPr lang="ja-JP" altLang="en-US" dirty="0"/>
              <a:t>読者（ターゲット）が知りたい事を最初に書く</a:t>
            </a:r>
            <a:br>
              <a:rPr lang="en-US" altLang="ja-JP" dirty="0"/>
            </a:br>
            <a:r>
              <a:rPr lang="ja-JP" altLang="en-US" dirty="0"/>
              <a:t>その理由をそのあとに書いていく（理由を知りたくなる→読み進める）</a:t>
            </a: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5431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661363-D26A-412D-AAD8-F4594E095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最後にまとめを書く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B9B468-8EE1-414B-9842-505962C3C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344037" cy="3450613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タイトル</a:t>
            </a:r>
            <a:br>
              <a:rPr kumimoji="1" lang="en-US" altLang="ja-JP" dirty="0"/>
            </a:br>
            <a:r>
              <a:rPr kumimoji="1" lang="ja-JP" altLang="en-US" dirty="0"/>
              <a:t>　何を書いているか</a:t>
            </a:r>
            <a:endParaRPr kumimoji="1" lang="en-US" altLang="ja-JP" dirty="0"/>
          </a:p>
          <a:p>
            <a:r>
              <a:rPr lang="ja-JP" altLang="en-US" dirty="0"/>
              <a:t>記事の冒頭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　どのような問題を投げかけているか</a:t>
            </a:r>
            <a:endParaRPr kumimoji="1" lang="en-US" altLang="ja-JP" dirty="0"/>
          </a:p>
          <a:p>
            <a:r>
              <a:rPr kumimoji="1" lang="ja-JP" altLang="en-US" dirty="0"/>
              <a:t>結論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　本文の中でしっかりと結論を出せているか</a:t>
            </a:r>
            <a:br>
              <a:rPr lang="en-US" altLang="ja-JP" dirty="0"/>
            </a:br>
            <a:r>
              <a:rPr lang="ja-JP" altLang="en-US" dirty="0"/>
              <a:t>　　言いたかったことを分かりやすくまとめる→満足感を高める</a:t>
            </a:r>
            <a:br>
              <a:rPr lang="en-US" altLang="ja-JP" dirty="0"/>
            </a:br>
            <a:r>
              <a:rPr lang="ja-JP" altLang="en-US" dirty="0"/>
              <a:t>　　もう一度まとめてあげる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9219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661363-D26A-412D-AAD8-F4594E095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デメリットを書く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B9B468-8EE1-414B-9842-505962C3C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5" y="2015732"/>
            <a:ext cx="10344037" cy="3450613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デメリットを先に書き、そのあとにメリットを書く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印象がいい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　</a:t>
            </a:r>
            <a:r>
              <a:rPr lang="en-US" altLang="ja-JP" dirty="0"/>
              <a:t>ex.</a:t>
            </a:r>
            <a:br>
              <a:rPr lang="en-US" altLang="ja-JP" dirty="0"/>
            </a:br>
            <a:r>
              <a:rPr lang="ja-JP" altLang="en-US" dirty="0"/>
              <a:t>　絵は下手だけど、字はキレイですね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字はキレイだけど、絵は下手ですね</a:t>
            </a:r>
          </a:p>
        </p:txBody>
      </p:sp>
    </p:spTree>
    <p:extLst>
      <p:ext uri="{BB962C8B-B14F-4D97-AF65-F5344CB8AC3E}">
        <p14:creationId xmlns:p14="http://schemas.microsoft.com/office/powerpoint/2010/main" val="1337494155"/>
      </p:ext>
    </p:extLst>
  </p:cSld>
  <p:clrMapOvr>
    <a:masterClrMapping/>
  </p:clrMapOvr>
</p:sld>
</file>

<file path=ppt/theme/theme1.xml><?xml version="1.0" encoding="utf-8"?>
<a:theme xmlns:a="http://schemas.openxmlformats.org/drawingml/2006/main" name="ギャラリー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TM10001114[[fn=ギャラリー]]</Template>
  <TotalTime>294</TotalTime>
  <Words>467</Words>
  <Application>Microsoft Office PowerPoint</Application>
  <PresentationFormat>ワイド画面</PresentationFormat>
  <Paragraphs>50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游ゴシック</vt:lpstr>
      <vt:lpstr>Arial</vt:lpstr>
      <vt:lpstr>Arial</vt:lpstr>
      <vt:lpstr>Palatino Linotype</vt:lpstr>
      <vt:lpstr>ギャラリー</vt:lpstr>
      <vt:lpstr>Ｌｉｋｏのホームページレッスン</vt:lpstr>
      <vt:lpstr>Blogの書き方</vt:lpstr>
      <vt:lpstr>書き方のコツ</vt:lpstr>
      <vt:lpstr>ターゲットを決める</vt:lpstr>
      <vt:lpstr>誰でも分かる文章</vt:lpstr>
      <vt:lpstr>リード文が重要</vt:lpstr>
      <vt:lpstr>小説のように書かない</vt:lpstr>
      <vt:lpstr>最後にまとめを書く</vt:lpstr>
      <vt:lpstr>デメリットを書く</vt:lpstr>
      <vt:lpstr>Wordpress　Gutenbergの使い方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エックスサーバー ワードプレス</dc:title>
  <dc:creator>harada noriko</dc:creator>
  <cp:lastModifiedBy>harada noriko</cp:lastModifiedBy>
  <cp:revision>34</cp:revision>
  <cp:lastPrinted>2019-08-14T04:32:34Z</cp:lastPrinted>
  <dcterms:created xsi:type="dcterms:W3CDTF">2019-08-13T12:35:25Z</dcterms:created>
  <dcterms:modified xsi:type="dcterms:W3CDTF">2021-05-14T11:44:40Z</dcterms:modified>
</cp:coreProperties>
</file>